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15" r:id="rId4"/>
    <p:sldId id="260" r:id="rId5"/>
    <p:sldId id="289" r:id="rId6"/>
    <p:sldId id="290" r:id="rId7"/>
    <p:sldId id="291" r:id="rId8"/>
    <p:sldId id="292" r:id="rId9"/>
    <p:sldId id="257" r:id="rId10"/>
    <p:sldId id="293" r:id="rId11"/>
    <p:sldId id="294" r:id="rId12"/>
    <p:sldId id="258"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5" r:id="rId30"/>
    <p:sldId id="296" r:id="rId31"/>
    <p:sldId id="284" r:id="rId32"/>
    <p:sldId id="285" r:id="rId33"/>
    <p:sldId id="286" r:id="rId34"/>
    <p:sldId id="287" r:id="rId35"/>
    <p:sldId id="288"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7" r:id="rId5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t>16/12/2014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210648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t>16/12/2014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349468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t>16/12/2014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301819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40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0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52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0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140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1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86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1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B3E7AC0-496F-42C6-A5FE-B46E28A03590}" type="datetimeFigureOut">
              <a:rPr lang="ms-MY" smtClean="0"/>
              <a:t>16/12/2014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3991108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41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722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466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12147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2283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51067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10932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50475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73607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437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E7AC0-496F-42C6-A5FE-B46E28A03590}" type="datetimeFigureOut">
              <a:rPr lang="ms-MY" smtClean="0"/>
              <a:t>16/12/2014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1286754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91186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82545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49491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2285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B3E7AC0-496F-42C6-A5FE-B46E28A03590}" type="datetimeFigureOut">
              <a:rPr lang="ms-MY" smtClean="0"/>
              <a:t>16/12/2014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91906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B3E7AC0-496F-42C6-A5FE-B46E28A03590}" type="datetimeFigureOut">
              <a:rPr lang="ms-MY" smtClean="0"/>
              <a:t>16/12/2014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216403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B3E7AC0-496F-42C6-A5FE-B46E28A03590}" type="datetimeFigureOut">
              <a:rPr lang="ms-MY" smtClean="0"/>
              <a:t>16/12/2014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423855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E7AC0-496F-42C6-A5FE-B46E28A03590}" type="datetimeFigureOut">
              <a:rPr lang="ms-MY" smtClean="0"/>
              <a:t>16/12/2014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50007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E7AC0-496F-42C6-A5FE-B46E28A03590}" type="datetimeFigureOut">
              <a:rPr lang="ms-MY" smtClean="0"/>
              <a:t>16/12/2014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321875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E7AC0-496F-42C6-A5FE-B46E28A03590}" type="datetimeFigureOut">
              <a:rPr lang="ms-MY" smtClean="0"/>
              <a:t>16/12/2014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E7E7679-100C-4949-A4EB-3A4FE5F7BE45}" type="slidenum">
              <a:rPr lang="ms-MY" smtClean="0"/>
              <a:t>‹#›</a:t>
            </a:fld>
            <a:endParaRPr lang="ms-MY"/>
          </a:p>
        </p:txBody>
      </p:sp>
    </p:spTree>
    <p:extLst>
      <p:ext uri="{BB962C8B-B14F-4D97-AF65-F5344CB8AC3E}">
        <p14:creationId xmlns:p14="http://schemas.microsoft.com/office/powerpoint/2010/main" val="220633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7AC0-496F-42C6-A5FE-B46E28A03590}" type="datetimeFigureOut">
              <a:rPr lang="ms-MY" smtClean="0"/>
              <a:t>16/12/2014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E7679-100C-4949-A4EB-3A4FE5F7BE45}" type="slidenum">
              <a:rPr lang="ms-MY" smtClean="0"/>
              <a:t>‹#›</a:t>
            </a:fld>
            <a:endParaRPr lang="ms-MY"/>
          </a:p>
        </p:txBody>
      </p:sp>
    </p:spTree>
    <p:extLst>
      <p:ext uri="{BB962C8B-B14F-4D97-AF65-F5344CB8AC3E}">
        <p14:creationId xmlns:p14="http://schemas.microsoft.com/office/powerpoint/2010/main" val="2807141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57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16/12/2014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13911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7" name="Rectangle 6"/>
          <p:cNvSpPr/>
          <p:nvPr/>
        </p:nvSpPr>
        <p:spPr>
          <a:xfrm>
            <a:off x="899592" y="338950"/>
            <a:ext cx="72728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PERINGATAN BERKAITAN PUNGUTAN DERMA</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pic>
        <p:nvPicPr>
          <p:cNvPr id="4" name="Picture 3" descr="C:\Users\wanshahril\Desktop\PicsArt_1418702906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78068"/>
            <a:ext cx="8070165" cy="52472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0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678073" y="2204864"/>
            <a:ext cx="7740352"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ar-EG" sz="4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أَعْطِ مُنْفِقاً خَلَفًا، اللَّهُمَّ أَعْطِ مُمْسِكًا تَلَفًا.</a:t>
            </a:r>
            <a:endParaRPr lang="en-US" sz="4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0" y="44624"/>
            <a:ext cx="9108504" cy="1384995"/>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Malaikat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mendoakan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pemurah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mendoakan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kecelakaan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bakhil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
        <p:nvSpPr>
          <p:cNvPr id="5" name="Rectangle 1"/>
          <p:cNvSpPr>
            <a:spLocks noChangeArrowheads="1"/>
          </p:cNvSpPr>
          <p:nvPr/>
        </p:nvSpPr>
        <p:spPr bwMode="auto">
          <a:xfrm>
            <a:off x="701824" y="3659540"/>
            <a:ext cx="781236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berinfak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kemusnahan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Bakhil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43619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44" y="188640"/>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Menyalurkan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derma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memerlukan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menepati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infak</a:t>
            </a:r>
            <a:endParaRPr lang="en-MY" sz="3000" b="1" dirty="0"/>
          </a:p>
        </p:txBody>
      </p:sp>
      <p:sp>
        <p:nvSpPr>
          <p:cNvPr id="4" name="AutoShape 9"/>
          <p:cNvSpPr>
            <a:spLocks noChangeArrowheads="1"/>
          </p:cNvSpPr>
          <p:nvPr/>
        </p:nvSpPr>
        <p:spPr bwMode="auto">
          <a:xfrm>
            <a:off x="683568" y="4509120"/>
            <a:ext cx="8002766" cy="108012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Memperolehi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kelapangan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rot="20110485">
            <a:off x="7593819" y="3284984"/>
            <a:ext cx="854636" cy="1548172"/>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6" name="Down Arrow 5"/>
          <p:cNvSpPr/>
          <p:nvPr/>
        </p:nvSpPr>
        <p:spPr>
          <a:xfrm>
            <a:off x="6084168" y="5949280"/>
            <a:ext cx="2510820"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376616" y="2920049"/>
            <a:ext cx="8352928"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disedekah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dijanjikan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balasan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Explosion 1 7"/>
          <p:cNvSpPr/>
          <p:nvPr/>
        </p:nvSpPr>
        <p:spPr>
          <a:xfrm>
            <a:off x="251520" y="1628800"/>
            <a:ext cx="4824536" cy="1440160"/>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infak</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terpuji</a:t>
            </a:r>
            <a:endParaRPr lang="en-US" sz="2400" dirty="0"/>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967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aba’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113654"/>
            <a:ext cx="9144000" cy="212365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Tuhanku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memewahkan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dikehendakiNya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hamba-hambaNya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menyempitkan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dermakan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menggantikannya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pemberi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rezeki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844824"/>
            <a:ext cx="9134939" cy="1569660"/>
          </a:xfrm>
          <a:prstGeom prst="rect">
            <a:avLst/>
          </a:prstGeom>
          <a:solidFill>
            <a:schemeClr val="bg1">
              <a:alpha val="4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رَبِّي يَبْسُطُ الرِّزْقَ لِمَن يَشَاء مِنْ عِبَادِهِ وَيَقْدِرُ لَهُ وَمَا أَنفَقْتُم مِّن شَيْءٍ فَهُوَ يُخْلِفُهُ وَهُوَ خَيْرُ الرَّازِقِينَ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18599"/>
            <a:ext cx="7643866"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467544" y="3822139"/>
            <a:ext cx="8280920" cy="830997"/>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berkurang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bersedekah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57132" y="2116594"/>
            <a:ext cx="7803300" cy="830997"/>
          </a:xfrm>
          <a:prstGeom prst="rect">
            <a:avLst/>
          </a:prstGeom>
          <a:solidFill>
            <a:schemeClr val="bg1">
              <a:alpha val="46000"/>
            </a:schemeClr>
          </a:solidFill>
        </p:spPr>
        <p:txBody>
          <a:bodyPr wrap="square">
            <a:spAutoFit/>
          </a:bodyPr>
          <a:lstStyle/>
          <a:p>
            <a:pPr algn="ct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نَقَصَ مَالُ عَبْدٍ مِنْ صَدَقَةٍ.</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399519" y="1772816"/>
            <a:ext cx="8348945" cy="1260140"/>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pemurah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permintaan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meminta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AutoShape 9"/>
          <p:cNvSpPr>
            <a:spLocks noChangeArrowheads="1"/>
          </p:cNvSpPr>
          <p:nvPr/>
        </p:nvSpPr>
        <p:spPr bwMode="auto">
          <a:xfrm>
            <a:off x="611560" y="3855654"/>
            <a:ext cx="7992888" cy="1080119"/>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pemurah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a:off x="8109965" y="2780928"/>
            <a:ext cx="882358" cy="1542777"/>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6" name="Snip Same Side Corner Rectangle 5"/>
          <p:cNvSpPr/>
          <p:nvPr/>
        </p:nvSpPr>
        <p:spPr>
          <a:xfrm>
            <a:off x="899592" y="5373216"/>
            <a:ext cx="7596844" cy="70904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memuji</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2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pemurah</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475656" y="188640"/>
            <a:ext cx="6310574" cy="1015663"/>
          </a:xfrm>
          <a:prstGeom prst="rect">
            <a:avLst/>
          </a:prstGeom>
        </p:spPr>
        <p:txBody>
          <a:bodyPr wrap="none">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Mencontohi</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Murah</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endParaRPr lang="ms-MY" sz="3000" dirty="0"/>
          </a:p>
        </p:txBody>
      </p:sp>
      <p:sp>
        <p:nvSpPr>
          <p:cNvPr id="8" name="Down Arrow 7"/>
          <p:cNvSpPr/>
          <p:nvPr/>
        </p:nvSpPr>
        <p:spPr>
          <a:xfrm>
            <a:off x="6084168" y="5986959"/>
            <a:ext cx="2510820"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04664"/>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51520" y="4365104"/>
            <a:ext cx="853244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hasad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cemburu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dibelanjakannya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menghukum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kebijaksanaan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mengajarnya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628800"/>
            <a:ext cx="9134939" cy="2123658"/>
          </a:xfrm>
          <a:prstGeom prst="rect">
            <a:avLst/>
          </a:prstGeom>
          <a:solidFill>
            <a:schemeClr val="bg1">
              <a:alpha val="46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حَسَدَ إِلاَّ فِي اثْنَتَيْن: رَجُلٌ آتَاهُ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مَالا</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فَسَلَّطَه عَلَى هَلَكَتِهِ فِي الْحَقِّ، وَرَجُلٌ آتَاهُ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حِكْمَةً، فَهُوَ يَقْضِي بِهَا وَيُعَلِّمُهَا" </a:t>
            </a:r>
            <a:r>
              <a:rPr lang="ar-EG"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متفقٌ عَلَيه.</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640"/>
            <a:ext cx="9144000"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sumbangan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dinilai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sisi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1931889" y="3561285"/>
            <a:ext cx="6600551" cy="1307875"/>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 MEMBATALKAN PAHALA SEDEKAH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triped Right Arrow 4"/>
          <p:cNvSpPr/>
          <p:nvPr/>
        </p:nvSpPr>
        <p:spPr>
          <a:xfrm rot="5400000">
            <a:off x="6156175" y="4005063"/>
            <a:ext cx="1296146" cy="2448271"/>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AutoShape 9"/>
          <p:cNvSpPr>
            <a:spLocks noChangeArrowheads="1"/>
          </p:cNvSpPr>
          <p:nvPr/>
        </p:nvSpPr>
        <p:spPr bwMode="auto">
          <a:xfrm>
            <a:off x="376616" y="1983945"/>
            <a:ext cx="8352928" cy="1013007"/>
          </a:xfrm>
          <a:prstGeom prst="roundRect">
            <a:avLst>
              <a:gd name="adj" fmla="val 16667"/>
            </a:avLst>
          </a:prstGeom>
          <a:solidFill>
            <a:srgbClr val="FFC00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Perasaan</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riak</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mengungkit-ungkit</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pemberian</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defRPr/>
            </a:pP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197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264</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919696"/>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rosakkan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membangkit-bangkit</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kelakuan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menyakiti</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rosaknya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membelanjakan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menunjuk-nunjuk</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riak</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543432"/>
            <a:ext cx="9134939" cy="2308324"/>
          </a:xfrm>
          <a:prstGeom prst="rect">
            <a:avLst/>
          </a:prstGeom>
          <a:solidFill>
            <a:schemeClr val="bg1">
              <a:alpha val="4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تُبْطِلُواْ صَدَقَاتِكُم بِالْمَنِّ وَالأذَى كَالَّذِي يُنفِقُ مَالَهُ رِئَاء النَّاسِ وَلاَ يُؤْمِنُ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وَالْيَوْمِ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الآخِرِ...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942" y="188640"/>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penerima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peminta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sedekah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26903" y="1556792"/>
            <a:ext cx="5328592" cy="194421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layak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memerlukan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123728" y="3910990"/>
            <a:ext cx="6672516" cy="1246202"/>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menagih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belas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dimurkai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1187624" y="3356992"/>
            <a:ext cx="1152128" cy="79208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04664"/>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51520" y="3909185"/>
            <a:ext cx="8532440" cy="156966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meminta-minta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cebisan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daging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931348"/>
            <a:ext cx="9134939" cy="1569660"/>
          </a:xfrm>
          <a:prstGeom prst="rect">
            <a:avLst/>
          </a:prstGeom>
          <a:solidFill>
            <a:schemeClr val="bg1">
              <a:alpha val="46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تَزَالُ الْمَسْأَلَةُ بِأَحَدِكُمْ حَتَّى يَلْقَى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اللهَ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وَلَيْسَ فِي وَجْهِهِ مُزْعَةُ لَحْمٍ.</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33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9618" y="260648"/>
            <a:ext cx="81868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Balasan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sengaja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mengaibkan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467544" y="1628800"/>
            <a:ext cx="7215238" cy="115212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Digugurkan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daging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mukanya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763688" y="3140968"/>
            <a:ext cx="6552728" cy="187220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ancaman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peminta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menghimpunkan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7019132" y="2494036"/>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04664"/>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88032" y="4077072"/>
            <a:ext cx="853244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sedekah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menghimpunkan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kekayaan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silalah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787332"/>
            <a:ext cx="9134939" cy="1569660"/>
          </a:xfrm>
          <a:prstGeom prst="rect">
            <a:avLst/>
          </a:prstGeom>
          <a:solidFill>
            <a:schemeClr val="bg1">
              <a:alpha val="4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سَأَلَ النَّاسَ أَمْوَالَهُمْ تَكَثُّرًا فَإِنَّمَا يَسْأَلُ جَمْرًا فَلْيَسْتَقِلَّ أَوْ لِيَسْتَكْثِرْ.</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064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Peringatan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pihak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menderma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menyumbang</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3923928" y="2647172"/>
            <a:ext cx="4680520" cy="2005964"/>
          </a:xfrm>
          <a:prstGeom prst="snip2SameRect">
            <a:avLst>
              <a:gd name="adj1" fmla="val 8485"/>
              <a:gd name="adj2" fmla="val 9546"/>
            </a:avLst>
          </a:prstGeom>
          <a:solidFill>
            <a:schemeClr val="accent1">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Biarlah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pihak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memerlukan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layak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Explosion 1 4"/>
          <p:cNvSpPr/>
          <p:nvPr/>
        </p:nvSpPr>
        <p:spPr>
          <a:xfrm rot="20837126">
            <a:off x="341240" y="2157958"/>
            <a:ext cx="4276188" cy="1758119"/>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BERHATI -HATI DAN BIJAK DALAM BERINFAK</a:t>
            </a:r>
            <a:endParaRPr lang="en-US" sz="2200" dirty="0">
              <a:solidFill>
                <a:srgbClr val="FFFF00"/>
              </a:solidFill>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14653"/>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Pelbagai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penipuan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Eksploitasi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berkaitan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kutipan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derma</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899592" y="4807412"/>
            <a:ext cx="7560840" cy="1789940"/>
          </a:xfrm>
          <a:prstGeom prst="snip2SameRect">
            <a:avLst>
              <a:gd name="adj1" fmla="val 8485"/>
              <a:gd name="adj2" fmla="val 9546"/>
            </a:avLst>
          </a:prstGeom>
          <a:solidFill>
            <a:srgbClr val="00B0F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MAIDAM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pungutan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derma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khairat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individu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agensi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luar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251520" y="1412776"/>
            <a:ext cx="5400600" cy="1800200"/>
          </a:xfrm>
          <a:prstGeom prst="teardro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tertentu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dirty="0"/>
          </a:p>
        </p:txBody>
      </p:sp>
      <p:sp>
        <p:nvSpPr>
          <p:cNvPr id="6" name="Snip Same Side Corner Rectangle 5"/>
          <p:cNvSpPr/>
          <p:nvPr/>
        </p:nvSpPr>
        <p:spPr>
          <a:xfrm>
            <a:off x="1146396" y="3140968"/>
            <a:ext cx="7458052" cy="151216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siasatan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sebahagian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pemungut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derma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sendiket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penipuan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8520" y="457508"/>
            <a:ext cx="8927976" cy="523220"/>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penderma</a:t>
            </a:r>
            <a:endParaRPr lang="en-MY" sz="2800" b="1" dirty="0"/>
          </a:p>
        </p:txBody>
      </p:sp>
      <p:sp>
        <p:nvSpPr>
          <p:cNvPr id="4" name="Snip Same Side Corner Rectangle 3"/>
          <p:cNvSpPr/>
          <p:nvPr/>
        </p:nvSpPr>
        <p:spPr>
          <a:xfrm>
            <a:off x="1043608" y="1628800"/>
            <a:ext cx="7704856"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menjalankan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kutipan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derma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khairat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MAIDAM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entagon 4"/>
          <p:cNvSpPr/>
          <p:nvPr/>
        </p:nvSpPr>
        <p:spPr>
          <a:xfrm>
            <a:off x="395536" y="1841275"/>
            <a:ext cx="806844" cy="651621"/>
          </a:xfrm>
          <a:prstGeom prst="homePlate">
            <a:avLst>
              <a:gd name="adj" fmla="val 61706"/>
            </a:avLst>
          </a:prstGeom>
          <a:solidFill>
            <a:srgbClr val="92D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nip Same Side Corner Rectangle 5"/>
          <p:cNvSpPr/>
          <p:nvPr/>
        </p:nvSpPr>
        <p:spPr>
          <a:xfrm>
            <a:off x="1043608" y="2996953"/>
            <a:ext cx="7704856" cy="1224136"/>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dihulurkan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sepatutnya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043608" y="4360845"/>
            <a:ext cx="7704856" cy="1300403"/>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Utamakan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waris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terdekat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miskin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memerlukan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sumbangan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450115" y="3248981"/>
            <a:ext cx="809517" cy="720080"/>
          </a:xfrm>
          <a:prstGeom prst="homePlate">
            <a:avLst>
              <a:gd name="adj" fmla="val 61706"/>
            </a:avLst>
          </a:prstGeom>
          <a:solidFill>
            <a:schemeClr val="accent6">
              <a:lumMod val="75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Pentagon 8"/>
          <p:cNvSpPr/>
          <p:nvPr/>
        </p:nvSpPr>
        <p:spPr>
          <a:xfrm>
            <a:off x="467975" y="4685235"/>
            <a:ext cx="806844" cy="651621"/>
          </a:xfrm>
          <a:prstGeom prst="homePlate">
            <a:avLst>
              <a:gd name="adj" fmla="val 61706"/>
            </a:avLst>
          </a:prstGeom>
          <a:solidFill>
            <a:srgbClr val="92D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15087"/>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918535"/>
            <a:ext cx="9144000" cy="224676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Sebaliknya</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bakhil</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merasa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kekayaan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kemewahannya</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ar-SA"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mendustakan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memberikannya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kesengsaraan</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ar-SA"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pertolongan</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terjerumus</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2087295"/>
            <a:ext cx="9144000" cy="923330"/>
          </a:xfrm>
          <a:prstGeom prst="rect">
            <a:avLst/>
          </a:prstGeom>
        </p:spPr>
        <p:txBody>
          <a:bodyPr wrap="squar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678735"/>
            <a:ext cx="9144000" cy="1446550"/>
          </a:xfrm>
          <a:prstGeom prst="rect">
            <a:avLst/>
          </a:prstGeom>
          <a:solidFill>
            <a:schemeClr val="accent6">
              <a:lumMod val="40000"/>
              <a:lumOff val="60000"/>
              <a:alpha val="40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وَأَمَّا مَن بَخِلَ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وَاسْتَغْنَى.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وَكَذَّبَ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بِالْحُسْنَى.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فَسَنُيَسِّرُهُ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لِلْعُسْرَى.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يُغْنِي عَنْهُ مَالُهُ إِذَا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تَرَدَّى.</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95536" y="157827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059925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891678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4202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8230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49777"/>
            <a:ext cx="9144000" cy="1323439"/>
          </a:xfrm>
          <a:prstGeom prst="rect">
            <a:avLst/>
          </a:prstGeom>
          <a:solidFill>
            <a:srgbClr val="00B0F0">
              <a:alpha val="69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64447"/>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75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90663"/>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39276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41337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9781"/>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6567"/>
            <a:ext cx="9144000" cy="2246769"/>
          </a:xfrm>
          <a:prstGeom prst="rect">
            <a:avLst/>
          </a:prstGeom>
          <a:solidFill>
            <a:srgbClr val="00B0F0">
              <a:alpha val="68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88991"/>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919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5209"/>
            <a:ext cx="9144000" cy="1384995"/>
          </a:xfrm>
          <a:prstGeom prst="rect">
            <a:avLst/>
          </a:prstGeom>
          <a:solidFill>
            <a:srgbClr val="00B0F0">
              <a:alpha val="67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357624"/>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62551"/>
            <a:ext cx="9144000" cy="1292662"/>
          </a:xfrm>
          <a:prstGeom prst="rect">
            <a:avLst/>
          </a:prstGeom>
          <a:solidFill>
            <a:srgbClr val="00B0F0">
              <a:alpha val="70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p>
        </p:txBody>
      </p:sp>
      <p:sp>
        <p:nvSpPr>
          <p:cNvPr id="5" name="Rectangle 4"/>
          <p:cNvSpPr/>
          <p:nvPr/>
        </p:nvSpPr>
        <p:spPr>
          <a:xfrm>
            <a:off x="0" y="1891859"/>
            <a:ext cx="9144000" cy="923330"/>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8520" y="385500"/>
            <a:ext cx="892797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Pesanan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Takwa</a:t>
            </a:r>
            <a:endParaRPr lang="en-MY" sz="3000" b="1" dirty="0"/>
          </a:p>
        </p:txBody>
      </p:sp>
      <p:sp>
        <p:nvSpPr>
          <p:cNvPr id="4" name="Snip Same Side Corner Rectangle 3"/>
          <p:cNvSpPr/>
          <p:nvPr/>
        </p:nvSpPr>
        <p:spPr>
          <a:xfrm>
            <a:off x="1043608" y="1556792"/>
            <a:ext cx="5148572" cy="266429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Rebutlah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berbaki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mempertingkatkan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ketakwaan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menambah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635896" y="4005064"/>
            <a:ext cx="5112568" cy="1944215"/>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terjebak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kemurkaan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9806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772816"/>
            <a:ext cx="8856984" cy="3312368"/>
          </a:xfrm>
          <a:prstGeom prst="roundRect">
            <a:avLst>
              <a:gd name="adj" fmla="val 5972"/>
            </a:avLst>
          </a:prstGeom>
          <a:solidFill>
            <a:schemeClr val="accent6">
              <a:lumMod val="50000"/>
              <a:alpha val="56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يَوْمَ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يَنفَعُ مَالٌ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إِلاَّ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مَنْ أَتَى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بِقَلْبٍ سَلِيمٍ</a:t>
            </a:r>
            <a:endParaRPr lang="en-US" sz="5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As-</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Shuara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88-89</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9410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1914" y="1238932"/>
            <a:ext cx="8929686" cy="2832101"/>
          </a:xfrm>
          <a:prstGeom prst="rect">
            <a:avLst/>
          </a:prstGeom>
          <a:noFill/>
          <a:ln w="9525">
            <a:noFill/>
            <a:miter lim="800000"/>
            <a:headEnd/>
            <a:tailEnd/>
          </a:ln>
        </p:spPr>
      </p:pic>
      <p:sp>
        <p:nvSpPr>
          <p:cNvPr id="4" name="TextBox 3"/>
          <p:cNvSpPr txBox="1"/>
          <p:nvPr/>
        </p:nvSpPr>
        <p:spPr>
          <a:xfrm>
            <a:off x="5759740" y="3453510"/>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217020"/>
            <a:ext cx="8929654" cy="2308324"/>
          </a:xfrm>
          <a:prstGeom prst="rect">
            <a:avLst/>
          </a:prstGeom>
          <a:solidFill>
            <a:schemeClr val="tx1">
              <a:lumMod val="85000"/>
              <a:lumOff val="15000"/>
              <a:alpha val="67000"/>
            </a:schemeClr>
          </a:solid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248348"/>
            <a:ext cx="8610600" cy="892552"/>
          </a:xfrm>
          <a:prstGeom prst="rect">
            <a:avLst/>
          </a:prstGeom>
          <a:noFill/>
        </p:spPr>
        <p:txBody>
          <a:bodyPr wrap="square">
            <a:spAutoFit/>
          </a:bodyPr>
          <a:lstStyle/>
          <a:p>
            <a:pPr algn="ctr">
              <a:defRPr/>
            </a:pP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8394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808" y="404664"/>
            <a:ext cx="8929688" cy="553998"/>
          </a:xfrm>
          <a:prstGeom prst="rect">
            <a:avLst/>
          </a:prstGeom>
        </p:spPr>
        <p:txBody>
          <a:bodyPr>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1" y="4244895"/>
            <a:ext cx="9144001" cy="1200329"/>
          </a:xfrm>
          <a:prstGeom prst="rect">
            <a:avLst/>
          </a:prstGeom>
          <a:solidFill>
            <a:schemeClr val="tx1">
              <a:lumMod val="85000"/>
              <a:lumOff val="15000"/>
              <a:alpha val="6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2130529"/>
            <a:ext cx="9144000" cy="830997"/>
          </a:xfrm>
          <a:prstGeom prst="rect">
            <a:avLst/>
          </a:prstGeom>
          <a:solidFill>
            <a:schemeClr val="accent6">
              <a:lumMod val="75000"/>
              <a:alpha val="39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9410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90797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9771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3170099"/>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52538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34397"/>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0808"/>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27594"/>
            <a:ext cx="9144000" cy="2246769"/>
          </a:xfrm>
          <a:prstGeom prst="rect">
            <a:avLst/>
          </a:prstGeom>
          <a:solidFill>
            <a:srgbClr val="00B0F0">
              <a:alpha val="68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34101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665382"/>
            <a:ext cx="9144000" cy="2123658"/>
          </a:xfrm>
          <a:prstGeom prst="rect">
            <a:avLst/>
          </a:prstGeom>
          <a:noFill/>
        </p:spPr>
        <p:txBody>
          <a:bodyPr wrap="square">
            <a:spAutoFit/>
          </a:bodyPr>
          <a:lstStyle/>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 لَنَا وَلِإِخْوَانِنَا الَّذِينَ سَبَقُوْنَا بِالإِيْمَانِ، وَلاَ تَجْعَلْ فِي قُلُوْبِنَا غِلاًّ لِّلَّذِينَ ءَامَنُوا، رَبَّنَا إِنَّكَ رَؤُوفٌ رَّحِيمٌ</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07504" y="3165478"/>
            <a:ext cx="9144000" cy="3071834"/>
          </a:xfrm>
          <a:prstGeom prst="rect">
            <a:avLst/>
          </a:prstGeom>
          <a:noFill/>
          <a:ln w="9525">
            <a:noFill/>
            <a:round/>
            <a:headEnd/>
            <a:tailEnd/>
          </a:ln>
          <a:effectLst/>
        </p:spPr>
        <p:txBody>
          <a:bodyPr lIns="90000" tIns="46800" rIns="90000" bIns="46800" anchor="ctr"/>
          <a:lstStyle/>
          <a:p>
            <a:pPr algn="ctr" fontAlgn="base">
              <a:spcBef>
                <a:spcPct val="0"/>
              </a:spcBef>
              <a:spcAft>
                <a:spcPct val="0"/>
              </a:spcAft>
              <a:defRPr/>
            </a:pPr>
            <a:r>
              <a:rPr lang="en-US" sz="24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1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490002"/>
            <a:ext cx="9144000" cy="6370975"/>
          </a:xfrm>
          <a:prstGeom prst="rect">
            <a:avLst/>
          </a:prstGeom>
        </p:spPr>
        <p:txBody>
          <a:bodyPr wrap="square">
            <a:spAutoFit/>
          </a:bodyPr>
          <a:lstStyle/>
          <a:p>
            <a:pPr algn="ctr" rtl="1"/>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وَالدُّعَاةَ وَالْمُجَاهِدِيْن، وَالْمَظْلُوْمِيْنَ وَالْمُسْتَضْعَفِيْن. اللَّهُمَّ انْصُرِ الإِسْلاَمَ وَالْمُسْلِمِيْنَ وَاجْمَعْ كَلِمَتَهُمْ عَلَى الْحَقِّ </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وَالدِّيْنِ</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para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pejuang-pejuang</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dizalimi</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lemah</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rtl="1"/>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40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50660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124744"/>
            <a:ext cx="9144000" cy="4832092"/>
          </a:xfrm>
          <a:prstGeom prst="rect">
            <a:avLst/>
          </a:prstGeom>
        </p:spPr>
        <p:txBody>
          <a:bodyPr wrap="square">
            <a:spAutoFit/>
          </a:bodyPr>
          <a:lstStyle/>
          <a:p>
            <a:pPr algn="ctr" fontAlgn="base">
              <a:spcBef>
                <a:spcPct val="0"/>
              </a:spcBef>
              <a:spcAft>
                <a:spcPct val="0"/>
              </a:spcAft>
              <a:defRPr/>
            </a:pP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وَدَمِّرِ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الْكَفَرَةَ وَالْمُشْرِكِيْنَ وَالْمُنَافِقِيْنَ، أَعْدَاءَك أَعْدَاءَ الدِّيْنَ.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أَلِّفْ بَيْنَ قُلُوْبِنَا وَأَصْلِحْ ذَاتَ بَيْنِنَا.</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Kufur</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Musrikin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Musnahkanlah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Lembutkanlah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hati-hatikami</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perbaikilah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hubungan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antara</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884957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179512" y="1196752"/>
            <a:ext cx="8784976" cy="5601533"/>
          </a:xfrm>
          <a:prstGeom prst="rect">
            <a:avLst/>
          </a:prstGeom>
        </p:spPr>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حَبِّبْ إِلَيْنَا الإِيْمَان، وَزَيِّنْهُ فِيْ قُلُوْبِنَا وَكَرِّهْ إِلَيْنَا الْكُفْرَ وَالْفُسُوْقَ وَالْعِصْيَان، وَاجْعَلْنَا مِنَ الرَّاشِدِيْن. اللَّهُمَّ اغْفِرْلَنَا وَلِوَالِدِيْنَا وَلِلْمُؤْمِنِيْنَ يَوْمَ يَقُوْمُ الْحِسَاب. اللَّهُمَّ أَحْيِنَا مُسْلِمِيْن،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وَتَوَفَّنَا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 وَأَلْحِقْنَا بِالصَّالِحِيْنَ</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sentiasa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mencintai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keimanan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bencikan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kefasikan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kedurhakaan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mendapat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Ampunkanlah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beriman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berlakunya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kiamat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Hidupkanlah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matikanlah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bangkitkanlah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bersama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102202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023089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157244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201424"/>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لَا تُزِغْ قُلُوْبِنَا بَعْدَ إِذْهَدَيْتَنَا، وَهَبْ لَنَا مِنْ لَدُنْكَ رَحْمَةً، إِنَّكَ أَنْتَ الْوَهَّاب. رَبَّنَا هَبْ لَنَا مِنْ أَزْوَاجِنَا وَذُرِّيَّتِنَا قُرَّةَ أَعْيُنٍ، وَّاجْعَلْنَا لِلْمُتَّقِيْنَ إِمَامًا</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Janganlah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membiarkan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condong</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kesesatan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sesudah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rahmat</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sisi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engkau,Sesungguhnya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Maha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Pemberi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Anugerahkanlah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isteri-isteri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keturunan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penyejuk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imam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bertaqwa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64914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286526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731271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194448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68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34101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36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7" name="Rectangle 6"/>
          <p:cNvSpPr/>
          <p:nvPr/>
        </p:nvSpPr>
        <p:spPr>
          <a:xfrm>
            <a:off x="899592" y="338950"/>
            <a:ext cx="727280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PERINGATAN BERKAITAN PUNGUTAN DERMA</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pic>
        <p:nvPicPr>
          <p:cNvPr id="4" name="Picture 3" descr="C:\Users\wanshahril\Desktop\PicsArt_1418702906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78068"/>
            <a:ext cx="8070165" cy="52472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6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357624"/>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62551"/>
            <a:ext cx="9144000" cy="1292662"/>
          </a:xfrm>
          <a:prstGeom prst="rect">
            <a:avLst/>
          </a:prstGeom>
          <a:solidFill>
            <a:srgbClr val="00B0F0">
              <a:alpha val="53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p>
        </p:txBody>
      </p:sp>
      <p:sp>
        <p:nvSpPr>
          <p:cNvPr id="5" name="Rectangle 4"/>
          <p:cNvSpPr/>
          <p:nvPr/>
        </p:nvSpPr>
        <p:spPr>
          <a:xfrm>
            <a:off x="0" y="1891859"/>
            <a:ext cx="9144000" cy="923330"/>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3410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8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395536" y="2924944"/>
            <a:ext cx="5760640" cy="1261815"/>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kedekut</a:t>
            </a:r>
            <a:endParaRPr lang="en-US" sz="2400" i="1" u="sng"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354722"/>
            <a:ext cx="8820472"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ati</a:t>
            </a:r>
            <a:endParaRPr lang="en-MY" sz="3000" b="1" dirty="0"/>
          </a:p>
        </p:txBody>
      </p:sp>
      <p:sp>
        <p:nvSpPr>
          <p:cNvPr id="5" name="Explosion 1 4"/>
          <p:cNvSpPr/>
          <p:nvPr/>
        </p:nvSpPr>
        <p:spPr>
          <a:xfrm>
            <a:off x="299556" y="1166787"/>
            <a:ext cx="6864732" cy="1728192"/>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smtClean="0">
                <a:ln>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 YANG TULUS</a:t>
            </a:r>
            <a:endParaRPr lang="en-US" sz="2400" dirty="0">
              <a:solidFill>
                <a:srgbClr val="FFC000"/>
              </a:solidFill>
            </a:endParaRPr>
          </a:p>
        </p:txBody>
      </p:sp>
      <p:sp>
        <p:nvSpPr>
          <p:cNvPr id="6" name="AutoShape 9"/>
          <p:cNvSpPr>
            <a:spLocks noChangeArrowheads="1"/>
          </p:cNvSpPr>
          <p:nvPr/>
        </p:nvSpPr>
        <p:spPr bwMode="auto">
          <a:xfrm>
            <a:off x="1691680" y="4615457"/>
            <a:ext cx="7056784" cy="1261815"/>
          </a:xfrm>
          <a:prstGeom prst="roundRect">
            <a:avLst>
              <a:gd name="adj" fmla="val 16667"/>
            </a:avLst>
          </a:prstGeom>
          <a:solidFill>
            <a:srgbClr val="00B0F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terpuji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dianjurkan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dimuliakan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termasuk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jahiliyah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6"/>
          <p:cNvSpPr/>
          <p:nvPr/>
        </p:nvSpPr>
        <p:spPr>
          <a:xfrm>
            <a:off x="1979712" y="4157778"/>
            <a:ext cx="823153"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534101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6960" y="-12220"/>
            <a:ext cx="9150959" cy="68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18571"/>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Taghabun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846527"/>
            <a:ext cx="9144000" cy="224676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upaya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dengarlah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pengajaran-pengajarannya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perintah-perintahnya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belanjakanlah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dipengaruhi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tabiat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bakhilnya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895921"/>
            <a:ext cx="9134939" cy="1446550"/>
          </a:xfrm>
          <a:prstGeom prst="rect">
            <a:avLst/>
          </a:prstGeom>
          <a:solidFill>
            <a:schemeClr val="bg1">
              <a:alpha val="46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فَاتَّقُوا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اسْتَطَعْتُمْ وَاسْمَعُوا وَأَطِيعُوا وَأَنفِقُوا خَيْرًا لِّأَنفُسِكُمْ وَمَن يُوقَ شُحَّ نَفْسِهِ فَأُوْلَئِكَ هُمُ الْمُفْلِحُونَ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34101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1960</Words>
  <Application>Microsoft Office PowerPoint</Application>
  <PresentationFormat>On-screen Show (4:3)</PresentationFormat>
  <Paragraphs>188</Paragraphs>
  <Slides>51</Slides>
  <Notes>0</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11</cp:revision>
  <dcterms:created xsi:type="dcterms:W3CDTF">2014-12-10T16:05:11Z</dcterms:created>
  <dcterms:modified xsi:type="dcterms:W3CDTF">2014-12-16T04:38:35Z</dcterms:modified>
</cp:coreProperties>
</file>